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61263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9" d="100"/>
          <a:sy n="49" d="100"/>
        </p:scale>
        <p:origin x="-223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51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60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52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53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54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55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56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57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58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59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Custom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murtada</dc:creator>
  <cp:lastModifiedBy>DR.Ahmed Saker 2o1O</cp:lastModifiedBy>
  <cp:revision>2</cp:revision>
  <dcterms:created xsi:type="dcterms:W3CDTF">2011-01-21T15:00:27Z</dcterms:created>
  <dcterms:modified xsi:type="dcterms:W3CDTF">2018-11-19T18:33:10Z</dcterms:modified>
</cp:coreProperties>
</file>